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2" r:id="rId2"/>
    <p:sldId id="264" r:id="rId3"/>
    <p:sldId id="265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8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7B682-DF46-473D-814C-A007E8F06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4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B5208-9E96-4FCE-A09F-8D3B1C96DE97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A895C-EE27-48A5-8F90-EF27D9BF5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08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7343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924684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3395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1804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833716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69639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885019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3461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200793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64221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717786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3627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100" y="2205318"/>
            <a:ext cx="7200001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73FE-681C-4DF4-95F9-6773F82DA9DD}" type="datetimeFigureOut">
              <a:rPr kumimoji="1" lang="ja-JP" altLang="en-US" smtClean="0"/>
              <a:t>2015/6/27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75E6-CA5F-4AF6-987B-B9FA2773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13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8781" y="2106350"/>
            <a:ext cx="4572000" cy="303897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116070"/>
            <a:ext cx="4572000" cy="303832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00" y="2096786"/>
            <a:ext cx="4572000" cy="3038206"/>
          </a:xfrm>
          <a:prstGeom prst="rect">
            <a:avLst/>
          </a:prstGeom>
        </p:spPr>
      </p:pic>
      <p:sp>
        <p:nvSpPr>
          <p:cNvPr id="2" name="好きなもの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u="sng" dirty="0" smtClean="0">
                <a:solidFill>
                  <a:schemeClr val="accent6"/>
                </a:solidFill>
              </a:rPr>
              <a:t>■サブタイトル</a:t>
            </a:r>
            <a:endParaRPr lang="ja-JP" altLang="en-US" sz="4800" u="sng" dirty="0">
              <a:solidFill>
                <a:schemeClr val="accent6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1825624"/>
            <a:ext cx="9148483" cy="3600000"/>
            <a:chOff x="0" y="1825624"/>
            <a:chExt cx="9148483" cy="3038400"/>
          </a:xfrm>
        </p:grpSpPr>
        <p:sp>
          <p:nvSpPr>
            <p:cNvPr id="12" name="正方形/長方形 11"/>
            <p:cNvSpPr>
              <a:spLocks/>
            </p:cNvSpPr>
            <p:nvPr userDrawn="1"/>
          </p:nvSpPr>
          <p:spPr>
            <a:xfrm>
              <a:off x="2286000" y="1825624"/>
              <a:ext cx="4608000" cy="3038400"/>
            </a:xfrm>
            <a:prstGeom prst="rect">
              <a:avLst/>
            </a:prstGeom>
            <a:noFill/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/>
            <p:cNvCxnSpPr/>
            <p:nvPr userDrawn="1"/>
          </p:nvCxnSpPr>
          <p:spPr>
            <a:xfrm>
              <a:off x="0" y="1825625"/>
              <a:ext cx="9144000" cy="0"/>
            </a:xfrm>
            <a:prstGeom prst="line">
              <a:avLst/>
            </a:prstGeom>
            <a:ln w="762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 userDrawn="1"/>
          </p:nvCxnSpPr>
          <p:spPr>
            <a:xfrm>
              <a:off x="0" y="4852074"/>
              <a:ext cx="9144000" cy="0"/>
            </a:xfrm>
            <a:prstGeom prst="line">
              <a:avLst/>
            </a:prstGeom>
            <a:ln w="762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 userDrawn="1"/>
          </p:nvCxnSpPr>
          <p:spPr>
            <a:xfrm>
              <a:off x="4483" y="1830108"/>
              <a:ext cx="9144000" cy="0"/>
            </a:xfrm>
            <a:prstGeom prst="line">
              <a:avLst/>
            </a:prstGeom>
            <a:ln w="3810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 userDrawn="1"/>
          </p:nvCxnSpPr>
          <p:spPr>
            <a:xfrm>
              <a:off x="4483" y="4852074"/>
              <a:ext cx="9144000" cy="0"/>
            </a:xfrm>
            <a:prstGeom prst="line">
              <a:avLst/>
            </a:prstGeom>
            <a:ln w="3810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矢印コネクタ 4"/>
          <p:cNvCxnSpPr/>
          <p:nvPr/>
        </p:nvCxnSpPr>
        <p:spPr>
          <a:xfrm>
            <a:off x="2322000" y="5979893"/>
            <a:ext cx="4572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500966" y="5973411"/>
            <a:ext cx="25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写真の幅を</a:t>
            </a:r>
            <a:r>
              <a:rPr kumimoji="1" lang="en-US" altLang="ja-JP" dirty="0" smtClean="0"/>
              <a:t>12.7cm</a:t>
            </a:r>
            <a:r>
              <a:rPr kumimoji="1" lang="ja-JP" altLang="en-US" dirty="0" smtClean="0"/>
              <a:t>にして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「最背面に配置」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70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5000">
        <p:push/>
      </p:transition>
    </mc:Choice>
    <mc:Fallback>
      <p:transition spd="slow" advTm="500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647" y="2091051"/>
            <a:ext cx="4572000" cy="303820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815" y="2165998"/>
            <a:ext cx="4572000" cy="303820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8607" y="2116070"/>
            <a:ext cx="4572000" cy="3038327"/>
          </a:xfrm>
          <a:prstGeom prst="rect">
            <a:avLst/>
          </a:prstGeom>
        </p:spPr>
      </p:pic>
      <p:sp>
        <p:nvSpPr>
          <p:cNvPr id="2" name="お酒"/>
          <p:cNvSpPr txBox="1">
            <a:spLocks/>
          </p:cNvSpPr>
          <p:nvPr/>
        </p:nvSpPr>
        <p:spPr>
          <a:xfrm>
            <a:off x="628650" y="33627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画面切り替えはプッシュ右から</a:t>
            </a:r>
            <a:endParaRPr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1825624"/>
            <a:ext cx="9148483" cy="3600000"/>
            <a:chOff x="0" y="1825624"/>
            <a:chExt cx="9148484" cy="3038400"/>
          </a:xfrm>
        </p:grpSpPr>
        <p:sp>
          <p:nvSpPr>
            <p:cNvPr id="5" name="正方形/長方形 4"/>
            <p:cNvSpPr>
              <a:spLocks/>
            </p:cNvSpPr>
            <p:nvPr userDrawn="1"/>
          </p:nvSpPr>
          <p:spPr>
            <a:xfrm>
              <a:off x="2286000" y="1825624"/>
              <a:ext cx="4608000" cy="3038400"/>
            </a:xfrm>
            <a:prstGeom prst="rect">
              <a:avLst/>
            </a:prstGeom>
            <a:noFill/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 userDrawn="1"/>
          </p:nvCxnSpPr>
          <p:spPr>
            <a:xfrm>
              <a:off x="0" y="1825625"/>
              <a:ext cx="9144000" cy="0"/>
            </a:xfrm>
            <a:prstGeom prst="line">
              <a:avLst/>
            </a:prstGeom>
            <a:ln w="762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 userDrawn="1"/>
          </p:nvCxnSpPr>
          <p:spPr>
            <a:xfrm>
              <a:off x="0" y="4852074"/>
              <a:ext cx="9144000" cy="0"/>
            </a:xfrm>
            <a:prstGeom prst="line">
              <a:avLst/>
            </a:prstGeom>
            <a:ln w="762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 userDrawn="1"/>
          </p:nvCxnSpPr>
          <p:spPr>
            <a:xfrm>
              <a:off x="4483" y="1830108"/>
              <a:ext cx="9144001" cy="0"/>
            </a:xfrm>
            <a:prstGeom prst="line">
              <a:avLst/>
            </a:prstGeom>
            <a:ln w="3810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 userDrawn="1"/>
          </p:nvCxnSpPr>
          <p:spPr>
            <a:xfrm>
              <a:off x="4483" y="4852074"/>
              <a:ext cx="9144000" cy="0"/>
            </a:xfrm>
            <a:prstGeom prst="line">
              <a:avLst/>
            </a:prstGeom>
            <a:ln w="3810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158159" y="5868480"/>
            <a:ext cx="5376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の右端とスライド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の左端に同じ写真を配置。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スライド端がぴったり同じになるように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230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5000">
        <p:push/>
      </p:transition>
    </mc:Choice>
    <mc:Fallback>
      <p:transition spd="slow" advTm="500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014" y="2106350"/>
            <a:ext cx="4572000" cy="303897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180" y="2142447"/>
            <a:ext cx="4572000" cy="303820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7345" y="2091051"/>
            <a:ext cx="4572000" cy="3038206"/>
          </a:xfrm>
          <a:prstGeom prst="rect">
            <a:avLst/>
          </a:prstGeom>
        </p:spPr>
      </p:pic>
      <p:sp>
        <p:nvSpPr>
          <p:cNvPr id="2" name="歩くこと"/>
          <p:cNvSpPr txBox="1">
            <a:spLocks/>
          </p:cNvSpPr>
          <p:nvPr/>
        </p:nvSpPr>
        <p:spPr>
          <a:xfrm>
            <a:off x="628650" y="3362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できた？</a:t>
            </a:r>
            <a:endParaRPr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1825624"/>
            <a:ext cx="9148483" cy="3600000"/>
            <a:chOff x="0" y="1825624"/>
            <a:chExt cx="9148483" cy="3038400"/>
          </a:xfrm>
        </p:grpSpPr>
        <p:sp>
          <p:nvSpPr>
            <p:cNvPr id="4" name="正方形/長方形 3"/>
            <p:cNvSpPr>
              <a:spLocks/>
            </p:cNvSpPr>
            <p:nvPr userDrawn="1"/>
          </p:nvSpPr>
          <p:spPr>
            <a:xfrm>
              <a:off x="2286000" y="1825624"/>
              <a:ext cx="4608000" cy="3038400"/>
            </a:xfrm>
            <a:prstGeom prst="rect">
              <a:avLst/>
            </a:prstGeom>
            <a:noFill/>
            <a:ln w="381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/>
            <p:cNvCxnSpPr/>
            <p:nvPr userDrawn="1"/>
          </p:nvCxnSpPr>
          <p:spPr>
            <a:xfrm>
              <a:off x="0" y="1825625"/>
              <a:ext cx="9144000" cy="0"/>
            </a:xfrm>
            <a:prstGeom prst="line">
              <a:avLst/>
            </a:prstGeom>
            <a:ln w="762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 userDrawn="1"/>
          </p:nvCxnSpPr>
          <p:spPr>
            <a:xfrm>
              <a:off x="0" y="4852074"/>
              <a:ext cx="9144000" cy="0"/>
            </a:xfrm>
            <a:prstGeom prst="line">
              <a:avLst/>
            </a:prstGeom>
            <a:ln w="762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 userDrawn="1"/>
          </p:nvCxnSpPr>
          <p:spPr>
            <a:xfrm>
              <a:off x="4483" y="1830108"/>
              <a:ext cx="9144000" cy="0"/>
            </a:xfrm>
            <a:prstGeom prst="line">
              <a:avLst/>
            </a:prstGeom>
            <a:ln w="3810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 userDrawn="1"/>
          </p:nvCxnSpPr>
          <p:spPr>
            <a:xfrm>
              <a:off x="4483" y="4852074"/>
              <a:ext cx="9144000" cy="0"/>
            </a:xfrm>
            <a:prstGeom prst="line">
              <a:avLst/>
            </a:prstGeom>
            <a:ln w="3810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621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5000">
        <p:push/>
      </p:transition>
    </mc:Choice>
    <mc:Fallback>
      <p:transition spd="slow" advTm="500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45</Words>
  <Application>Microsoft Office PowerPoint</Application>
  <PresentationFormat>画面に合わせる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■サブタイトル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岡安 武</dc:title>
  <dc:creator>mogami74</dc:creator>
  <cp:lastModifiedBy>新保輝之</cp:lastModifiedBy>
  <cp:revision>112</cp:revision>
  <dcterms:created xsi:type="dcterms:W3CDTF">2015-05-18T21:01:06Z</dcterms:created>
  <dcterms:modified xsi:type="dcterms:W3CDTF">2015-06-27T08:32:42Z</dcterms:modified>
</cp:coreProperties>
</file>