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"/>
  </p:notesMasterIdLst>
  <p:sldIdLst>
    <p:sldId id="259" r:id="rId2"/>
    <p:sldId id="258" r:id="rId3"/>
    <p:sldId id="257" r:id="rId4"/>
  </p:sldIdLst>
  <p:sldSz cx="9144000" cy="6858000" type="screen4x3"/>
  <p:notesSz cx="6858000" cy="9144000"/>
  <p:embeddedFontLst>
    <p:embeddedFont>
      <p:font typeface="Clarendon BT" pitchFamily="18" charset="0"/>
      <p:regular r:id="rId6"/>
      <p:bold r:id="rId7"/>
    </p:embeddedFont>
    <p:embeddedFont>
      <p:font typeface="HGｺﾞｼｯｸM" pitchFamily="49" charset="-128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メイリオ" pitchFamily="50" charset="-128"/>
      <p:regular r:id="rId13"/>
      <p:bold r:id="rId14"/>
      <p:italic r:id="rId15"/>
      <p:boldItalic r:id="rId16"/>
    </p:embeddedFont>
    <p:embeddedFont>
      <p:font typeface="ＤＦ超極太明朝体" pitchFamily="1" charset="-128"/>
      <p:regular r:id="rId17"/>
    </p:embeddedFont>
    <p:embeddedFont>
      <p:font typeface="Arial Narrow" pitchFamily="34" charset="0"/>
      <p:regular r:id="rId18"/>
      <p:bold r:id="rId19"/>
      <p:italic r:id="rId20"/>
      <p:boldItalic r:id="rId21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84538" autoAdjust="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AAC99-5AA8-457D-9505-E8FB8F56E4E3}" type="datetimeFigureOut">
              <a:rPr kumimoji="1" lang="ja-JP" altLang="en-US" smtClean="0"/>
              <a:t>2012/7/1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3E6D6-E16D-42D7-8E96-5DB22B541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70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876B-0D7B-4DF7-A9A7-98156C5B0910}" type="datetimeFigureOut">
              <a:rPr kumimoji="1" lang="ja-JP" altLang="en-US" smtClean="0"/>
              <a:t>2012/7/1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0D29-39A2-46F2-9B11-06527CC15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876B-0D7B-4DF7-A9A7-98156C5B0910}" type="datetimeFigureOut">
              <a:rPr kumimoji="1" lang="ja-JP" altLang="en-US" smtClean="0"/>
              <a:t>2012/7/1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0D29-39A2-46F2-9B11-06527CC15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876B-0D7B-4DF7-A9A7-98156C5B0910}" type="datetimeFigureOut">
              <a:rPr kumimoji="1" lang="ja-JP" altLang="en-US" smtClean="0"/>
              <a:t>2012/7/1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0D29-39A2-46F2-9B11-06527CC15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876B-0D7B-4DF7-A9A7-98156C5B0910}" type="datetimeFigureOut">
              <a:rPr kumimoji="1" lang="ja-JP" altLang="en-US" smtClean="0"/>
              <a:t>2012/7/1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0D29-39A2-46F2-9B11-06527CC15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876B-0D7B-4DF7-A9A7-98156C5B0910}" type="datetimeFigureOut">
              <a:rPr kumimoji="1" lang="ja-JP" altLang="en-US" smtClean="0"/>
              <a:t>2012/7/1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0D29-39A2-46F2-9B11-06527CC15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876B-0D7B-4DF7-A9A7-98156C5B0910}" type="datetimeFigureOut">
              <a:rPr kumimoji="1" lang="ja-JP" altLang="en-US" smtClean="0"/>
              <a:t>2012/7/1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0D29-39A2-46F2-9B11-06527CC15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876B-0D7B-4DF7-A9A7-98156C5B0910}" type="datetimeFigureOut">
              <a:rPr kumimoji="1" lang="ja-JP" altLang="en-US" smtClean="0"/>
              <a:t>2012/7/1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0D29-39A2-46F2-9B11-06527CC15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876B-0D7B-4DF7-A9A7-98156C5B0910}" type="datetimeFigureOut">
              <a:rPr kumimoji="1" lang="ja-JP" altLang="en-US" smtClean="0"/>
              <a:t>2012/7/1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0D29-39A2-46F2-9B11-06527CC15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876B-0D7B-4DF7-A9A7-98156C5B0910}" type="datetimeFigureOut">
              <a:rPr kumimoji="1" lang="ja-JP" altLang="en-US" smtClean="0"/>
              <a:t>2012/7/1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0D29-39A2-46F2-9B11-06527CC15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876B-0D7B-4DF7-A9A7-98156C5B0910}" type="datetimeFigureOut">
              <a:rPr kumimoji="1" lang="ja-JP" altLang="en-US" smtClean="0"/>
              <a:t>2012/7/1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0D29-39A2-46F2-9B11-06527CC15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876B-0D7B-4DF7-A9A7-98156C5B0910}" type="datetimeFigureOut">
              <a:rPr kumimoji="1" lang="ja-JP" altLang="en-US" smtClean="0"/>
              <a:t>2012/7/1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0D29-39A2-46F2-9B11-06527CC15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EC4876B-0D7B-4DF7-A9A7-98156C5B0910}" type="datetimeFigureOut">
              <a:rPr kumimoji="1" lang="ja-JP" altLang="en-US" smtClean="0"/>
              <a:t>2012/7/1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20D0D29-39A2-46F2-9B11-06527CC15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1"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611560" y="764704"/>
            <a:ext cx="7772400" cy="1326009"/>
          </a:xfrm>
        </p:spPr>
        <p:txBody>
          <a:bodyPr/>
          <a:lstStyle/>
          <a:p>
            <a:pPr marL="0" indent="0"/>
            <a:r>
              <a:rPr lang="en-US" altLang="ja-JP" sz="4000" cap="none" dirty="0" smtClean="0">
                <a:solidFill>
                  <a:srgbClr val="00B0F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 long time ago in a galaxy </a:t>
            </a:r>
            <a:br>
              <a:rPr lang="en-US" altLang="ja-JP" sz="4000" cap="none" dirty="0" smtClean="0">
                <a:solidFill>
                  <a:srgbClr val="00B0F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en-US" altLang="ja-JP" sz="4000" cap="none" dirty="0" smtClean="0">
                <a:solidFill>
                  <a:srgbClr val="00B0F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far,</a:t>
            </a:r>
            <a:r>
              <a:rPr lang="ja-JP" altLang="en-US" sz="4000" cap="none" dirty="0" smtClean="0">
                <a:solidFill>
                  <a:srgbClr val="00B0F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4000" cap="none" dirty="0" smtClean="0">
                <a:solidFill>
                  <a:srgbClr val="00B0F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far away ....</a:t>
            </a:r>
            <a:endParaRPr lang="en-US" altLang="ja-JP" sz="4000" cap="none" dirty="0">
              <a:solidFill>
                <a:srgbClr val="00B0F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319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954882" y="2087562"/>
            <a:ext cx="3059043" cy="1631216"/>
          </a:xfrm>
          <a:prstGeom prst="rect">
            <a:avLst/>
          </a:prstGeom>
          <a:noFill/>
        </p:spPr>
        <p:txBody>
          <a:bodyPr wrap="none" lIns="0" tIns="45720" rIns="0" bIns="4572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ja-JP" sz="8000" b="1" spc="-300" dirty="0" smtClean="0">
                <a:ln w="2857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larendon BT" pitchFamily="18" charset="0"/>
                <a:ea typeface="ＤＦ超極太明朝体" pitchFamily="1" charset="-128"/>
              </a:rPr>
              <a:t>STAR</a:t>
            </a:r>
            <a:br>
              <a:rPr lang="en-US" altLang="ja-JP" sz="8000" b="1" spc="-300" dirty="0" smtClean="0">
                <a:ln w="2857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larendon BT" pitchFamily="18" charset="0"/>
                <a:ea typeface="ＤＦ超極太明朝体" pitchFamily="1" charset="-128"/>
              </a:rPr>
            </a:br>
            <a:r>
              <a:rPr lang="en-US" altLang="ja-JP" sz="8000" b="1" spc="-300" dirty="0" smtClean="0">
                <a:ln w="2857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larendon BT" pitchFamily="18" charset="0"/>
                <a:ea typeface="ＤＦ超極太明朝体" pitchFamily="1" charset="-128"/>
              </a:rPr>
              <a:t>WARS</a:t>
            </a:r>
            <a:endParaRPr lang="ja-JP" altLang="en-US" sz="8000" b="1" spc="-300" dirty="0">
              <a:ln w="28575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larendon BT" pitchFamily="18" charset="0"/>
              <a:ea typeface="ＤＦ超極太明朝体" pitchFamily="1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43235" y="6905520"/>
            <a:ext cx="4892686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altLang="ja-JP" sz="4800" dirty="0" err="1" smtClean="0">
                <a:latin typeface="Clarendon BT" pitchFamily="18" charset="0"/>
              </a:rPr>
              <a:t>Mogami</a:t>
            </a:r>
            <a:r>
              <a:rPr lang="en-US" altLang="ja-JP" sz="4800" dirty="0" smtClean="0">
                <a:latin typeface="Clarendon BT" pitchFamily="18" charset="0"/>
              </a:rPr>
              <a:t> Studio</a:t>
            </a:r>
            <a:r>
              <a:rPr kumimoji="1" lang="en-US" altLang="ja-JP" sz="4800" dirty="0" smtClean="0">
                <a:latin typeface="Clarendon BT" pitchFamily="18" charset="0"/>
              </a:rPr>
              <a:t/>
            </a:r>
            <a:br>
              <a:rPr kumimoji="1" lang="en-US" altLang="ja-JP" sz="4800" dirty="0" smtClean="0">
                <a:latin typeface="Clarendon BT" pitchFamily="18" charset="0"/>
              </a:rPr>
            </a:br>
            <a:r>
              <a:rPr kumimoji="1" lang="en-US" altLang="ja-JP" sz="4800" dirty="0" smtClean="0">
                <a:latin typeface="Clarendon BT" pitchFamily="18" charset="0"/>
              </a:rPr>
              <a:t>Presents</a:t>
            </a:r>
            <a:endParaRPr kumimoji="1" lang="ja-JP" altLang="en-US" sz="4800" dirty="0">
              <a:latin typeface="Clarendon BT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-1692696" y="736243"/>
            <a:ext cx="12354198" cy="4708981"/>
          </a:xfrm>
          <a:prstGeom prst="rect">
            <a:avLst/>
          </a:prstGeom>
          <a:noFill/>
        </p:spPr>
        <p:txBody>
          <a:bodyPr wrap="square" lIns="0" tIns="45720" rIns="0" bIns="45720">
            <a:spAutoFit/>
          </a:bodyPr>
          <a:lstStyle/>
          <a:p>
            <a:pPr algn="ctr">
              <a:lnSpc>
                <a:spcPts val="18000"/>
              </a:lnSpc>
            </a:pPr>
            <a:r>
              <a:rPr lang="en-US" altLang="ja-JP" sz="28800" b="1" spc="-300" dirty="0" smtClean="0">
                <a:ln w="2857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larendon BT" pitchFamily="18" charset="0"/>
                <a:ea typeface="ＤＦ超極太明朝体" pitchFamily="1" charset="-128"/>
              </a:rPr>
              <a:t>STAR</a:t>
            </a:r>
            <a:br>
              <a:rPr lang="en-US" altLang="ja-JP" sz="28800" b="1" spc="-300" dirty="0" smtClean="0">
                <a:ln w="2857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larendon BT" pitchFamily="18" charset="0"/>
                <a:ea typeface="ＤＦ超極太明朝体" pitchFamily="1" charset="-128"/>
              </a:rPr>
            </a:br>
            <a:r>
              <a:rPr lang="en-US" altLang="ja-JP" sz="28800" b="1" spc="-300" dirty="0" smtClean="0">
                <a:ln w="2857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larendon BT" pitchFamily="18" charset="0"/>
                <a:ea typeface="ＤＦ超極太明朝体" pitchFamily="1" charset="-128"/>
              </a:rPr>
              <a:t>WARS</a:t>
            </a:r>
            <a:endParaRPr lang="ja-JP" altLang="en-US" sz="28800" b="1" spc="-300" dirty="0">
              <a:ln w="28575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larendon BT" pitchFamily="18" charset="0"/>
              <a:ea typeface="ＤＦ超極太明朝体" pitchFamily="1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flipH="1">
            <a:off x="2267744" y="4006805"/>
            <a:ext cx="464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/>
              <a:t>EPISODE4 : A New Hope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8644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0.00764 -1.22685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613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6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6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6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600"/>
                            </p:stCondLst>
                            <p:childTnLst>
                              <p:par>
                                <p:cTn id="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6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  <p:bldP spid="9" grpId="1"/>
      <p:bldP spid="9" grpId="2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09600" y="6858000"/>
            <a:ext cx="7924800" cy="747464"/>
          </a:xfrm>
        </p:spPr>
        <p:txBody>
          <a:bodyPr>
            <a:prstTxWarp prst="textFadeUp">
              <a:avLst>
                <a:gd name="adj" fmla="val 6650"/>
              </a:avLst>
            </a:prstTxWarp>
            <a:no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During the Battle, Rebel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09600" y="6858000"/>
            <a:ext cx="7924800" cy="747464"/>
          </a:xfrm>
          <a:prstGeom prst="rect">
            <a:avLst/>
          </a:prstGeom>
        </p:spPr>
        <p:txBody>
          <a:bodyPr vert="horz" lIns="91440" tIns="45720" rIns="91440" bIns="45720" rtlCol="0">
            <a:prstTxWarp prst="textFadeUp">
              <a:avLst>
                <a:gd name="adj" fmla="val 5929"/>
              </a:avLst>
            </a:prstTxWarp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spies managed to steal secret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09600" y="6858000"/>
            <a:ext cx="7924800" cy="747464"/>
          </a:xfrm>
          <a:prstGeom prst="rect">
            <a:avLst/>
          </a:prstGeom>
        </p:spPr>
        <p:txBody>
          <a:bodyPr vert="horz" lIns="91440" tIns="45720" rIns="91440" bIns="45720" rtlCol="0">
            <a:prstTxWarp prst="textFadeUp">
              <a:avLst>
                <a:gd name="adj" fmla="val 6290"/>
              </a:avLst>
            </a:prstTxWarp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plans to the Empire's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09600" y="6858000"/>
            <a:ext cx="7924800" cy="747464"/>
          </a:xfrm>
          <a:prstGeom prst="rect">
            <a:avLst/>
          </a:prstGeom>
        </p:spPr>
        <p:txBody>
          <a:bodyPr vert="horz" lIns="91440" tIns="45720" rIns="91440" bIns="45720" rtlCol="0">
            <a:prstTxWarp prst="textFadeUp">
              <a:avLst>
                <a:gd name="adj" fmla="val 6290"/>
              </a:avLst>
            </a:prstTxWarp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ultimate weapon, the DEATH STAR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609600" y="6858000"/>
            <a:ext cx="7924800" cy="747464"/>
          </a:xfrm>
          <a:prstGeom prst="rect">
            <a:avLst/>
          </a:prstGeom>
        </p:spPr>
        <p:txBody>
          <a:bodyPr vert="horz" lIns="91440" tIns="45720" rIns="91440" bIns="45720" rtlCol="0">
            <a:prstTxWarp prst="textFadeUp">
              <a:avLst>
                <a:gd name="adj" fmla="val 7371"/>
              </a:avLst>
            </a:prstTxWarp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/>
              <a:t>an armored space </a:t>
            </a:r>
            <a:r>
              <a:rPr lang="en-US" altLang="ja-JP" sz="2400" dirty="0" smtClean="0"/>
              <a:t>station</a:t>
            </a:r>
            <a:endParaRPr lang="en-US" altLang="ja-JP" sz="24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609600" y="6858000"/>
            <a:ext cx="7924800" cy="747464"/>
          </a:xfrm>
          <a:prstGeom prst="rect">
            <a:avLst/>
          </a:prstGeom>
        </p:spPr>
        <p:txBody>
          <a:bodyPr vert="horz" lIns="91440" tIns="45720" rIns="91440" bIns="45720" rtlCol="0">
            <a:prstTxWarp prst="textFadeUp">
              <a:avLst>
                <a:gd name="adj" fmla="val 9174"/>
              </a:avLst>
            </a:prstTxWarp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Princess Leia races home </a:t>
            </a:r>
            <a:r>
              <a:rPr lang="en-US" altLang="ja-JP" sz="2400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abord</a:t>
            </a:r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her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609600" y="6858000"/>
            <a:ext cx="7924800" cy="747464"/>
          </a:xfrm>
          <a:prstGeom prst="rect">
            <a:avLst/>
          </a:prstGeom>
        </p:spPr>
        <p:txBody>
          <a:bodyPr vert="horz" lIns="91440" tIns="45720" rIns="91440" bIns="45720" rtlCol="0">
            <a:prstTxWarp prst="textFadeUp">
              <a:avLst>
                <a:gd name="adj" fmla="val 8814"/>
              </a:avLst>
            </a:prstTxWarp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starship, custodian of the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609600" y="6858000"/>
            <a:ext cx="7924800" cy="747464"/>
          </a:xfrm>
          <a:prstGeom prst="rect">
            <a:avLst/>
          </a:prstGeom>
        </p:spPr>
        <p:txBody>
          <a:bodyPr vert="horz" lIns="91440" tIns="45720" rIns="91440" bIns="45720" rtlCol="0">
            <a:prstTxWarp prst="textFadeUp">
              <a:avLst>
                <a:gd name="adj" fmla="val 8814"/>
              </a:avLst>
            </a:prstTxWarp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stolen plans that can save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09600" y="6858000"/>
            <a:ext cx="7924800" cy="747464"/>
          </a:xfrm>
          <a:prstGeom prst="rect">
            <a:avLst/>
          </a:prstGeom>
        </p:spPr>
        <p:txBody>
          <a:bodyPr vert="horz" lIns="91440" tIns="45720" rIns="91440" bIns="45720" rtlCol="0">
            <a:prstTxWarp prst="textFadeUp">
              <a:avLst>
                <a:gd name="adj" fmla="val 9535"/>
              </a:avLst>
            </a:prstTxWarp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her people and restore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609600" y="6858000"/>
            <a:ext cx="7924800" cy="747464"/>
          </a:xfrm>
          <a:prstGeom prst="rect">
            <a:avLst/>
          </a:prstGeom>
        </p:spPr>
        <p:txBody>
          <a:bodyPr vert="horz" lIns="91440" tIns="45720" rIns="91440" bIns="45720" rtlCol="0">
            <a:prstTxWarp prst="textFadeUp">
              <a:avLst>
                <a:gd name="adj" fmla="val 11338"/>
              </a:avLst>
            </a:prstTxWarp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freedom to the galaxy....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6024" y="210706"/>
            <a:ext cx="86764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3600" dirty="0" smtClean="0"/>
              <a:t>Line1</a:t>
            </a:r>
            <a:endParaRPr lang="ja-JP" altLang="en-US" sz="3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3692" y="210706"/>
            <a:ext cx="86764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3600" dirty="0" smtClean="0"/>
              <a:t>Line2</a:t>
            </a:r>
            <a:endParaRPr lang="ja-JP" altLang="en-US" sz="3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1360" y="210706"/>
            <a:ext cx="86764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3600" dirty="0" smtClean="0"/>
              <a:t>Line4</a:t>
            </a:r>
            <a:endParaRPr lang="ja-JP" altLang="en-US" sz="3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9028" y="210706"/>
            <a:ext cx="86764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3600" dirty="0" smtClean="0"/>
              <a:t>Line5</a:t>
            </a:r>
            <a:endParaRPr lang="ja-JP" altLang="en-US" sz="3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6696" y="210706"/>
            <a:ext cx="86764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3600" dirty="0" smtClean="0"/>
              <a:t>Line3</a:t>
            </a:r>
            <a:endParaRPr lang="ja-JP" altLang="en-US" sz="3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4364" y="210706"/>
            <a:ext cx="86764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3600" dirty="0" smtClean="0"/>
              <a:t>Line6</a:t>
            </a:r>
            <a:endParaRPr lang="ja-JP" altLang="en-US" sz="3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2032" y="210706"/>
            <a:ext cx="86764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3600" dirty="0" smtClean="0"/>
              <a:t>Line7</a:t>
            </a:r>
            <a:endParaRPr lang="ja-JP" altLang="en-US" sz="3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7368" y="210706"/>
            <a:ext cx="86764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3600" dirty="0" smtClean="0"/>
              <a:t>Line8</a:t>
            </a:r>
            <a:endParaRPr lang="ja-JP" altLang="en-US" sz="3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5036" y="210706"/>
            <a:ext cx="86764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3600" dirty="0" smtClean="0"/>
              <a:t>Line9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120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000"/>
    </mc:Choice>
    <mc:Fallback xmlns="">
      <p:transition spd="slow" advClick="0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0.00417 -0.81689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40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2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1.85185E-6 L 0 -0.83796 " pathEditMode="relative" rAng="0" ptsTypes="AA">
                                      <p:cBhvr>
                                        <p:cTn id="1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89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9" dur="15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 1.85185E-6 L 0 -0.83796 " pathEditMode="relative" rAng="0" ptsTypes="AA">
                                      <p:cBhvr>
                                        <p:cTn id="2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89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30" dur="15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1.85185E-6 L 0 -0.83796 " pathEditMode="relative" rAng="0" ptsTypes="AA">
                                      <p:cBhvr>
                                        <p:cTn id="39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89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41" dur="15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4" presetClass="path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 1.85185E-6 L 0 -0.83796 " pathEditMode="relative" rAng="0" ptsTypes="AA">
                                      <p:cBhvr>
                                        <p:cTn id="5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89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Scale>
                                      <p:cBhvr>
                                        <p:cTn id="52" dur="15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4" presetClass="path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 1.85185E-6 L 0 -0.83796 " pathEditMode="relative" rAng="0" ptsTypes="AA">
                                      <p:cBhvr>
                                        <p:cTn id="61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89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Scale>
                                      <p:cBhvr>
                                        <p:cTn id="63" dur="15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4" presetClass="pat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0 1.85185E-6 L 0 -0.83796 " pathEditMode="relative" rAng="0" ptsTypes="AA">
                                      <p:cBhvr>
                                        <p:cTn id="72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89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Scale>
                                      <p:cBhvr>
                                        <p:cTn id="74" dur="15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4" presetClass="path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0 1.85185E-6 L 0 -0.83796 " pathEditMode="relative" rAng="0" ptsTypes="AA">
                                      <p:cBhvr>
                                        <p:cTn id="83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89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Scale>
                                      <p:cBhvr>
                                        <p:cTn id="85" dur="15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0 1.85185E-6 L 0 -0.83796 " pathEditMode="relative" rAng="0" ptsTypes="AA">
                                      <p:cBhvr>
                                        <p:cTn id="94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89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Scale>
                                      <p:cBhvr>
                                        <p:cTn id="96" dur="1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2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4" presetClass="path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Motion origin="layout" path="M 0 1.85185E-6 L 0 -0.83796 " pathEditMode="relative" rAng="0" ptsTypes="AA">
                                      <p:cBhvr>
                                        <p:cTn id="103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89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animScale>
                                      <p:cBhvr>
                                        <p:cTn id="105" dur="15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2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2" grpId="0"/>
      <p:bldP spid="22" grpId="1"/>
      <p:bldP spid="23" grpId="0"/>
    </p:bldLst>
  </p:timing>
</p:sld>
</file>

<file path=ppt/theme/theme1.xml><?xml version="1.0" encoding="utf-8"?>
<a:theme xmlns:a="http://schemas.openxmlformats.org/drawingml/2006/main" name="ホライズン">
  <a:themeElements>
    <a:clrScheme name="ホライズン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ホライズン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ホライズン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1370</TotalTime>
  <Words>73</Words>
  <Application>Microsoft Office PowerPoint</Application>
  <PresentationFormat>画面に合わせる (4:3)</PresentationFormat>
  <Paragraphs>24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2" baseType="lpstr">
      <vt:lpstr>Arial</vt:lpstr>
      <vt:lpstr>ＭＳ Ｐゴシック</vt:lpstr>
      <vt:lpstr>Clarendon BT</vt:lpstr>
      <vt:lpstr>HGｺﾞｼｯｸM</vt:lpstr>
      <vt:lpstr>Calibri</vt:lpstr>
      <vt:lpstr>メイリオ</vt:lpstr>
      <vt:lpstr>ＤＦ超極太明朝体</vt:lpstr>
      <vt:lpstr>Arial Narrow</vt:lpstr>
      <vt:lpstr>ホライズン</vt:lpstr>
      <vt:lpstr>A long time ago in a galaxy  far, far away ....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WARS</dc:title>
  <dc:creator/>
  <cp:lastModifiedBy>Shimbo Teruyuki</cp:lastModifiedBy>
  <cp:revision>124</cp:revision>
  <dcterms:created xsi:type="dcterms:W3CDTF">2012-06-15T04:46:56Z</dcterms:created>
  <dcterms:modified xsi:type="dcterms:W3CDTF">2012-07-01T13:37:27Z</dcterms:modified>
</cp:coreProperties>
</file>